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354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CAREER COUNSELLING WEBINAR 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81000"/>
            <a:ext cx="386535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Our students: scaling new heights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69068"/>
            <a:ext cx="20398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DATE: 25.03.2022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3309" y="2034432"/>
            <a:ext cx="22300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TIME: 2 pm to 4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646" y="2027505"/>
            <a:ext cx="22001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PLATFORM: Zoom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224" y="4417874"/>
            <a:ext cx="405028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err="1">
                <a:latin typeface="Arial Narrow" pitchFamily="34" charset="0"/>
                <a:ea typeface="BatangChe" pitchFamily="49" charset="-127"/>
                <a:cs typeface="Times New Roman" pitchFamily="18" charset="0"/>
              </a:rPr>
              <a:t>Ms.</a:t>
            </a:r>
            <a:r>
              <a:rPr lang="en-IN" dirty="0">
                <a:latin typeface="Arial Narrow" pitchFamily="34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en-US" dirty="0" err="1">
                <a:latin typeface="Arial Narrow" pitchFamily="34" charset="0"/>
                <a:ea typeface="BatangChe" pitchFamily="49" charset="-127"/>
                <a:cs typeface="Times New Roman" pitchFamily="18" charset="0"/>
              </a:rPr>
              <a:t>Jhilik</a:t>
            </a:r>
            <a:r>
              <a:rPr lang="en-US" dirty="0">
                <a:latin typeface="Arial Narrow" pitchFamily="34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en-US" dirty="0" err="1">
                <a:latin typeface="Arial Narrow" pitchFamily="34" charset="0"/>
                <a:ea typeface="BatangChe" pitchFamily="49" charset="-127"/>
                <a:cs typeface="Times New Roman" pitchFamily="18" charset="0"/>
              </a:rPr>
              <a:t>Chakraborty</a:t>
            </a:r>
            <a:endParaRPr lang="en-US" dirty="0">
              <a:latin typeface="Arial Narrow" pitchFamily="34" charset="0"/>
              <a:ea typeface="BatangChe" pitchFamily="49" charset="-127"/>
              <a:cs typeface="Times New Roman" pitchFamily="18" charset="0"/>
            </a:endParaRPr>
          </a:p>
          <a:p>
            <a:pPr algn="ctr"/>
            <a:r>
              <a:rPr lang="en-IN" dirty="0">
                <a:latin typeface="Arial Narrow" pitchFamily="34" charset="0"/>
                <a:cs typeface="Times New Roman" pitchFamily="18" charset="0"/>
              </a:rPr>
              <a:t>Ex student, </a:t>
            </a:r>
            <a:r>
              <a:rPr lang="en-IN" dirty="0" err="1">
                <a:latin typeface="Arial Narrow" pitchFamily="34" charset="0"/>
                <a:cs typeface="Times New Roman" pitchFamily="18" charset="0"/>
              </a:rPr>
              <a:t>B.Sc</a:t>
            </a:r>
            <a:r>
              <a:rPr lang="en-IN" dirty="0">
                <a:latin typeface="Arial Narrow" pitchFamily="34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IN" dirty="0">
                <a:latin typeface="Arial Narrow" pitchFamily="34" charset="0"/>
              </a:rPr>
              <a:t>Ph.D. employee and teaching assistant</a:t>
            </a:r>
          </a:p>
          <a:p>
            <a:pPr algn="ctr"/>
            <a:r>
              <a:rPr lang="en-IN" dirty="0">
                <a:latin typeface="Arial Narrow" pitchFamily="34" charset="0"/>
              </a:rPr>
              <a:t>Plant Systems Biology Department ,Technical  University of Munich, Germany</a:t>
            </a:r>
            <a:endParaRPr lang="en-US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64420"/>
            <a:ext cx="914400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ORGANISED BY</a:t>
            </a:r>
          </a:p>
          <a:p>
            <a:pPr algn="ctr"/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  <a:cs typeface="Times New Roman" pitchFamily="18" charset="0"/>
              </a:rPr>
              <a:t>CAREER COUNSELLING CELL in association with </a:t>
            </a:r>
          </a:p>
          <a:p>
            <a:pPr algn="ctr"/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  <a:cs typeface="Times New Roman" pitchFamily="18" charset="0"/>
              </a:rPr>
              <a:t>PG &amp; UG DEPT OF BOTANY , BETHUNE COLLEGE, KOLKATA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9677" y="4384964"/>
            <a:ext cx="431572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Ms.</a:t>
            </a:r>
            <a:r>
              <a:rPr lang="en-IN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Alakananda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Saha</a:t>
            </a:r>
            <a:endParaRPr lang="en-US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IN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Ex student, </a:t>
            </a:r>
            <a:r>
              <a:rPr lang="en-IN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M.Sc</a:t>
            </a:r>
            <a:r>
              <a:rPr lang="en-IN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2017</a:t>
            </a:r>
          </a:p>
          <a:p>
            <a:pPr algn="ctr"/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Technical Officer in Central Warehousing Corporation, (Schedule ‘A’- Mini </a:t>
            </a:r>
            <a:r>
              <a:rPr lang="en-US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Ratna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CPSE) under Regional Office – Guwahati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l="69031" t="19444" r="22379" b="66667"/>
          <a:stretch>
            <a:fillRect/>
          </a:stretch>
        </p:blipFill>
        <p:spPr bwMode="auto">
          <a:xfrm>
            <a:off x="8221980" y="14068"/>
            <a:ext cx="9220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 l="4630" t="18881" r="88889" b="67944"/>
          <a:stretch>
            <a:fillRect/>
          </a:stretch>
        </p:blipFill>
        <p:spPr bwMode="auto">
          <a:xfrm>
            <a:off x="0" y="0"/>
            <a:ext cx="762000" cy="8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41098" r="31061" b="32937"/>
          <a:stretch/>
        </p:blipFill>
        <p:spPr bwMode="auto">
          <a:xfrm>
            <a:off x="5485916" y="2438400"/>
            <a:ext cx="2148115" cy="189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3" t="39682" r="12431" b="39584"/>
          <a:stretch/>
        </p:blipFill>
        <p:spPr bwMode="auto">
          <a:xfrm>
            <a:off x="1752600" y="2445657"/>
            <a:ext cx="1702018" cy="18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24600" y="6197025"/>
            <a:ext cx="2725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Dr</a:t>
            </a:r>
            <a:r>
              <a:rPr lang="en-US" sz="1600" dirty="0"/>
              <a:t> </a:t>
            </a:r>
            <a:r>
              <a:rPr lang="en-US" sz="1600" dirty="0" err="1"/>
              <a:t>Dipayan</a:t>
            </a:r>
            <a:r>
              <a:rPr lang="en-US" sz="1600" dirty="0"/>
              <a:t> </a:t>
            </a:r>
            <a:r>
              <a:rPr lang="en-US" sz="1600" dirty="0" err="1"/>
              <a:t>Chattopadhyay</a:t>
            </a:r>
            <a:endParaRPr lang="en-US" sz="1600" dirty="0"/>
          </a:p>
          <a:p>
            <a:pPr algn="ctr"/>
            <a:r>
              <a:rPr lang="en-US" sz="1600" dirty="0"/>
              <a:t>Head, Dept of Botany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5770" y="616449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Satarupa</a:t>
            </a:r>
            <a:r>
              <a:rPr lang="en-US" dirty="0"/>
              <a:t> </a:t>
            </a:r>
            <a:r>
              <a:rPr lang="en-US" dirty="0" err="1"/>
              <a:t>Bandyopadhyay</a:t>
            </a:r>
            <a:endParaRPr lang="en-US" dirty="0"/>
          </a:p>
          <a:p>
            <a:pPr algn="ctr"/>
            <a:r>
              <a:rPr lang="en-US" dirty="0"/>
              <a:t>Convener ,Career Counseling Cell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1514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Prof. Krishna Ray,</a:t>
            </a:r>
          </a:p>
          <a:p>
            <a:pPr algn="ctr"/>
            <a:r>
              <a:rPr lang="en-US" dirty="0"/>
              <a:t>Principal, Bethune College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126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bethune</dc:creator>
  <cp:lastModifiedBy>Smita Ray</cp:lastModifiedBy>
  <cp:revision>24</cp:revision>
  <dcterms:created xsi:type="dcterms:W3CDTF">2006-08-16T00:00:00Z</dcterms:created>
  <dcterms:modified xsi:type="dcterms:W3CDTF">2022-03-25T07:10:57Z</dcterms:modified>
</cp:coreProperties>
</file>